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5722-A9A6-42D3-BF41-F920B305F8C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FE0E-897C-46A4-B557-8785DE896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156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5722-A9A6-42D3-BF41-F920B305F8C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FE0E-897C-46A4-B557-8785DE896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641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5722-A9A6-42D3-BF41-F920B305F8C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FE0E-897C-46A4-B557-8785DE896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362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5722-A9A6-42D3-BF41-F920B305F8C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FE0E-897C-46A4-B557-8785DE896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382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5722-A9A6-42D3-BF41-F920B305F8C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FE0E-897C-46A4-B557-8785DE896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47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5722-A9A6-42D3-BF41-F920B305F8C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FE0E-897C-46A4-B557-8785DE896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805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5722-A9A6-42D3-BF41-F920B305F8C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FE0E-897C-46A4-B557-8785DE896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234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5722-A9A6-42D3-BF41-F920B305F8C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FE0E-897C-46A4-B557-8785DE896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45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5722-A9A6-42D3-BF41-F920B305F8C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FE0E-897C-46A4-B557-8785DE896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437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5722-A9A6-42D3-BF41-F920B305F8C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FE0E-897C-46A4-B557-8785DE896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169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A5722-A9A6-42D3-BF41-F920B305F8C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FE0E-897C-46A4-B557-8785DE896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411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A5722-A9A6-42D3-BF41-F920B305F8C2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0FE0E-897C-46A4-B557-8785DE896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8918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38" y="0"/>
            <a:ext cx="97615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6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88" y="0"/>
            <a:ext cx="98504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1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988" y="0"/>
            <a:ext cx="5026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41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0"/>
            <a:ext cx="9753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48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938" y="0"/>
            <a:ext cx="9636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482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150" y="0"/>
            <a:ext cx="4965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00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75" y="0"/>
            <a:ext cx="9390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702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613" y="0"/>
            <a:ext cx="4929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08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138" y="0"/>
            <a:ext cx="4656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25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13" y="0"/>
            <a:ext cx="97043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20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663" y="0"/>
            <a:ext cx="4892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048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088" y="0"/>
            <a:ext cx="4948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53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75" y="0"/>
            <a:ext cx="9644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69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550" y="0"/>
            <a:ext cx="97393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102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Ерох Екатерина Сергеевна</dc:creator>
  <cp:lastModifiedBy>Ерох Екатерина Сергеевна</cp:lastModifiedBy>
  <cp:revision>1</cp:revision>
  <dcterms:created xsi:type="dcterms:W3CDTF">2022-03-24T06:34:50Z</dcterms:created>
  <dcterms:modified xsi:type="dcterms:W3CDTF">2022-03-24T06:35:30Z</dcterms:modified>
</cp:coreProperties>
</file>